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0" r:id="rId3"/>
  </p:sldMasterIdLst>
  <p:notesMasterIdLst>
    <p:notesMasterId r:id="rId4"/>
  </p:notesMasterIdLst>
  <p:sldIdLst>
    <p:sldId id="256" r:id="rId5"/>
  </p:sldIdLst>
  <p:sldSz cy="43200625" cx="32399275"/>
  <p:notesSz cx="7559675" cy="106918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260175" y="801875"/>
            <a:ext cx="5040025" cy="4009425"/>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755950" y="5078600"/>
            <a:ext cx="6047725" cy="48113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Shape 56"/>
          <p:cNvSpPr txBox="1"/>
          <p:nvPr>
            <p:ph idx="1" type="body"/>
          </p:nvPr>
        </p:nvSpPr>
        <p:spPr>
          <a:xfrm>
            <a:off x="755950" y="5078600"/>
            <a:ext cx="6047725" cy="48113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7" name="Shape 57"/>
          <p:cNvSpPr/>
          <p:nvPr>
            <p:ph idx="2" type="sldImg"/>
          </p:nvPr>
        </p:nvSpPr>
        <p:spPr>
          <a:xfrm>
            <a:off x="1260175" y="801875"/>
            <a:ext cx="5040025" cy="4009425"/>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9" name="Shape 9"/>
        <p:cNvGrpSpPr/>
        <p:nvPr/>
      </p:nvGrpSpPr>
      <p:grpSpPr>
        <a:xfrm>
          <a:off x="0" y="0"/>
          <a:ext cx="0" cy="0"/>
          <a:chOff x="0" y="0"/>
          <a:chExt cx="0" cy="0"/>
        </a:xfrm>
      </p:grpSpPr>
      <p:sp>
        <p:nvSpPr>
          <p:cNvPr id="10" name="Shape 10"/>
          <p:cNvSpPr txBox="1"/>
          <p:nvPr>
            <p:ph type="title"/>
          </p:nvPr>
        </p:nvSpPr>
        <p:spPr>
          <a:xfrm>
            <a:off x="1619640" y="1723680"/>
            <a:ext cx="29158919" cy="7214040"/>
          </a:xfrm>
          <a:prstGeom prst="rect">
            <a:avLst/>
          </a:prstGeom>
          <a:noFill/>
          <a:ln>
            <a:noFill/>
          </a:ln>
        </p:spPr>
        <p:txBody>
          <a:bodyPr anchorCtr="0" anchor="ctr" bIns="0" lIns="0" spcFirstLastPara="1" rIns="0" wrap="square" tIns="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1" name="Shape 11"/>
          <p:cNvSpPr txBox="1"/>
          <p:nvPr>
            <p:ph idx="1" type="subTitle"/>
          </p:nvPr>
        </p:nvSpPr>
        <p:spPr>
          <a:xfrm>
            <a:off x="1619640" y="10108800"/>
            <a:ext cx="29158919" cy="25056001"/>
          </a:xfrm>
          <a:prstGeom prst="rect">
            <a:avLst/>
          </a:prstGeom>
          <a:noFill/>
          <a:ln>
            <a:noFill/>
          </a:ln>
        </p:spPr>
        <p:txBody>
          <a:bodyPr anchorCtr="0" anchor="ctr" bIns="0" lIns="0" spcFirstLastPara="1" rIns="0" wrap="square" tIns="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39" name="Shape 39"/>
        <p:cNvGrpSpPr/>
        <p:nvPr/>
      </p:nvGrpSpPr>
      <p:grpSpPr>
        <a:xfrm>
          <a:off x="0" y="0"/>
          <a:ext cx="0" cy="0"/>
          <a:chOff x="0" y="0"/>
          <a:chExt cx="0" cy="0"/>
        </a:xfrm>
      </p:grpSpPr>
      <p:sp>
        <p:nvSpPr>
          <p:cNvPr id="40" name="Shape 40"/>
          <p:cNvSpPr txBox="1"/>
          <p:nvPr>
            <p:ph type="title"/>
          </p:nvPr>
        </p:nvSpPr>
        <p:spPr>
          <a:xfrm>
            <a:off x="1619640" y="1723680"/>
            <a:ext cx="29158919" cy="7214040"/>
          </a:xfrm>
          <a:prstGeom prst="rect">
            <a:avLst/>
          </a:prstGeom>
          <a:noFill/>
          <a:ln>
            <a:noFill/>
          </a:ln>
        </p:spPr>
        <p:txBody>
          <a:bodyPr anchorCtr="0" anchor="ctr" bIns="0" lIns="0" spcFirstLastPara="1" rIns="0" wrap="square" tIns="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41" name="Shape 41"/>
          <p:cNvSpPr txBox="1"/>
          <p:nvPr>
            <p:ph idx="1" type="body"/>
          </p:nvPr>
        </p:nvSpPr>
        <p:spPr>
          <a:xfrm>
            <a:off x="1619640" y="10108800"/>
            <a:ext cx="29158919"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42" name="Shape 42"/>
          <p:cNvSpPr txBox="1"/>
          <p:nvPr>
            <p:ph idx="2" type="body"/>
          </p:nvPr>
        </p:nvSpPr>
        <p:spPr>
          <a:xfrm>
            <a:off x="1619640" y="23196241"/>
            <a:ext cx="29158919"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43" name="Shape 43"/>
        <p:cNvGrpSpPr/>
        <p:nvPr/>
      </p:nvGrpSpPr>
      <p:grpSpPr>
        <a:xfrm>
          <a:off x="0" y="0"/>
          <a:ext cx="0" cy="0"/>
          <a:chOff x="0" y="0"/>
          <a:chExt cx="0" cy="0"/>
        </a:xfrm>
      </p:grpSpPr>
      <p:sp>
        <p:nvSpPr>
          <p:cNvPr id="44" name="Shape 44"/>
          <p:cNvSpPr txBox="1"/>
          <p:nvPr>
            <p:ph type="title"/>
          </p:nvPr>
        </p:nvSpPr>
        <p:spPr>
          <a:xfrm>
            <a:off x="1619640" y="1723680"/>
            <a:ext cx="29158919" cy="7214040"/>
          </a:xfrm>
          <a:prstGeom prst="rect">
            <a:avLst/>
          </a:prstGeom>
          <a:noFill/>
          <a:ln>
            <a:noFill/>
          </a:ln>
        </p:spPr>
        <p:txBody>
          <a:bodyPr anchorCtr="0" anchor="ctr" bIns="0" lIns="0" spcFirstLastPara="1" rIns="0" wrap="square" tIns="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45" name="Shape 45"/>
          <p:cNvSpPr txBox="1"/>
          <p:nvPr>
            <p:ph idx="1" type="body"/>
          </p:nvPr>
        </p:nvSpPr>
        <p:spPr>
          <a:xfrm>
            <a:off x="1619640" y="10108800"/>
            <a:ext cx="14229361"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46" name="Shape 46"/>
          <p:cNvSpPr txBox="1"/>
          <p:nvPr>
            <p:ph idx="2" type="body"/>
          </p:nvPr>
        </p:nvSpPr>
        <p:spPr>
          <a:xfrm>
            <a:off x="16560720" y="10108800"/>
            <a:ext cx="14229361"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47" name="Shape 47"/>
          <p:cNvSpPr txBox="1"/>
          <p:nvPr>
            <p:ph idx="3" type="body"/>
          </p:nvPr>
        </p:nvSpPr>
        <p:spPr>
          <a:xfrm>
            <a:off x="16560720" y="23196241"/>
            <a:ext cx="14229361"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48" name="Shape 48"/>
          <p:cNvSpPr txBox="1"/>
          <p:nvPr>
            <p:ph idx="4" type="body"/>
          </p:nvPr>
        </p:nvSpPr>
        <p:spPr>
          <a:xfrm>
            <a:off x="1619640" y="23196241"/>
            <a:ext cx="14229361"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49" name="Shape 49"/>
        <p:cNvGrpSpPr/>
        <p:nvPr/>
      </p:nvGrpSpPr>
      <p:grpSpPr>
        <a:xfrm>
          <a:off x="0" y="0"/>
          <a:ext cx="0" cy="0"/>
          <a:chOff x="0" y="0"/>
          <a:chExt cx="0" cy="0"/>
        </a:xfrm>
      </p:grpSpPr>
      <p:sp>
        <p:nvSpPr>
          <p:cNvPr id="50" name="Shape 50"/>
          <p:cNvSpPr txBox="1"/>
          <p:nvPr>
            <p:ph type="title"/>
          </p:nvPr>
        </p:nvSpPr>
        <p:spPr>
          <a:xfrm>
            <a:off x="1619640" y="1723680"/>
            <a:ext cx="29158919" cy="7214040"/>
          </a:xfrm>
          <a:prstGeom prst="rect">
            <a:avLst/>
          </a:prstGeom>
          <a:noFill/>
          <a:ln>
            <a:noFill/>
          </a:ln>
        </p:spPr>
        <p:txBody>
          <a:bodyPr anchorCtr="0" anchor="ctr" bIns="0" lIns="0" spcFirstLastPara="1" rIns="0" wrap="square" tIns="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51" name="Shape 51"/>
          <p:cNvSpPr txBox="1"/>
          <p:nvPr>
            <p:ph idx="1" type="body"/>
          </p:nvPr>
        </p:nvSpPr>
        <p:spPr>
          <a:xfrm>
            <a:off x="1619640" y="10108800"/>
            <a:ext cx="29158919" cy="25056001"/>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52" name="Shape 52"/>
          <p:cNvSpPr txBox="1"/>
          <p:nvPr>
            <p:ph idx="2" type="body"/>
          </p:nvPr>
        </p:nvSpPr>
        <p:spPr>
          <a:xfrm>
            <a:off x="1619640" y="10108800"/>
            <a:ext cx="29158919" cy="25056001"/>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53" name="Shape 53"/>
          <p:cNvSpPr/>
          <p:nvPr/>
        </p:nvSpPr>
        <p:spPr>
          <a:xfrm>
            <a:off x="1619640" y="10108800"/>
            <a:ext cx="29158919" cy="25056001"/>
          </a:xfrm>
          <a:prstGeom prst="rect">
            <a:avLst/>
          </a:prstGeom>
          <a:noFill/>
          <a:ln>
            <a:noFill/>
          </a:ln>
        </p:spPr>
      </p:sp>
      <p:sp>
        <p:nvSpPr>
          <p:cNvPr id="54" name="Shape 54"/>
          <p:cNvSpPr/>
          <p:nvPr/>
        </p:nvSpPr>
        <p:spPr>
          <a:xfrm>
            <a:off x="1619640" y="10108800"/>
            <a:ext cx="29158919" cy="25056001"/>
          </a:xfrm>
          <a:prstGeom prst="rect">
            <a:avLst/>
          </a:prstGeom>
          <a:noFill/>
          <a:ln>
            <a:noFill/>
          </a:ln>
        </p:spPr>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12" name="Shape 12"/>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13" name="Shape 13"/>
        <p:cNvGrpSpPr/>
        <p:nvPr/>
      </p:nvGrpSpPr>
      <p:grpSpPr>
        <a:xfrm>
          <a:off x="0" y="0"/>
          <a:ext cx="0" cy="0"/>
          <a:chOff x="0" y="0"/>
          <a:chExt cx="0" cy="0"/>
        </a:xfrm>
      </p:grpSpPr>
      <p:sp>
        <p:nvSpPr>
          <p:cNvPr id="14" name="Shape 14"/>
          <p:cNvSpPr txBox="1"/>
          <p:nvPr>
            <p:ph type="title"/>
          </p:nvPr>
        </p:nvSpPr>
        <p:spPr>
          <a:xfrm>
            <a:off x="1619640" y="1723680"/>
            <a:ext cx="29158919" cy="7214040"/>
          </a:xfrm>
          <a:prstGeom prst="rect">
            <a:avLst/>
          </a:prstGeom>
          <a:noFill/>
          <a:ln>
            <a:noFill/>
          </a:ln>
        </p:spPr>
        <p:txBody>
          <a:bodyPr anchorCtr="0" anchor="ctr" bIns="0" lIns="0" spcFirstLastPara="1" rIns="0" wrap="square" tIns="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5" name="Shape 15"/>
          <p:cNvSpPr txBox="1"/>
          <p:nvPr>
            <p:ph idx="1" type="body"/>
          </p:nvPr>
        </p:nvSpPr>
        <p:spPr>
          <a:xfrm>
            <a:off x="1619640" y="10108800"/>
            <a:ext cx="29158919" cy="25056001"/>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16" name="Shape 16"/>
        <p:cNvGrpSpPr/>
        <p:nvPr/>
      </p:nvGrpSpPr>
      <p:grpSpPr>
        <a:xfrm>
          <a:off x="0" y="0"/>
          <a:ext cx="0" cy="0"/>
          <a:chOff x="0" y="0"/>
          <a:chExt cx="0" cy="0"/>
        </a:xfrm>
      </p:grpSpPr>
      <p:sp>
        <p:nvSpPr>
          <p:cNvPr id="17" name="Shape 17"/>
          <p:cNvSpPr txBox="1"/>
          <p:nvPr>
            <p:ph type="title"/>
          </p:nvPr>
        </p:nvSpPr>
        <p:spPr>
          <a:xfrm>
            <a:off x="1619640" y="1723680"/>
            <a:ext cx="29158919" cy="7214040"/>
          </a:xfrm>
          <a:prstGeom prst="rect">
            <a:avLst/>
          </a:prstGeom>
          <a:noFill/>
          <a:ln>
            <a:noFill/>
          </a:ln>
        </p:spPr>
        <p:txBody>
          <a:bodyPr anchorCtr="0" anchor="ctr" bIns="0" lIns="0" spcFirstLastPara="1" rIns="0" wrap="square" tIns="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8" name="Shape 18"/>
          <p:cNvSpPr txBox="1"/>
          <p:nvPr>
            <p:ph idx="1" type="body"/>
          </p:nvPr>
        </p:nvSpPr>
        <p:spPr>
          <a:xfrm>
            <a:off x="1619640" y="10108800"/>
            <a:ext cx="14229361" cy="25056001"/>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19" name="Shape 19"/>
          <p:cNvSpPr txBox="1"/>
          <p:nvPr>
            <p:ph idx="2" type="body"/>
          </p:nvPr>
        </p:nvSpPr>
        <p:spPr>
          <a:xfrm>
            <a:off x="16560720" y="10108800"/>
            <a:ext cx="14229361" cy="25056001"/>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0" name="Shape 20"/>
        <p:cNvGrpSpPr/>
        <p:nvPr/>
      </p:nvGrpSpPr>
      <p:grpSpPr>
        <a:xfrm>
          <a:off x="0" y="0"/>
          <a:ext cx="0" cy="0"/>
          <a:chOff x="0" y="0"/>
          <a:chExt cx="0" cy="0"/>
        </a:xfrm>
      </p:grpSpPr>
      <p:sp>
        <p:nvSpPr>
          <p:cNvPr id="21" name="Shape 21"/>
          <p:cNvSpPr txBox="1"/>
          <p:nvPr>
            <p:ph type="title"/>
          </p:nvPr>
        </p:nvSpPr>
        <p:spPr>
          <a:xfrm>
            <a:off x="1619640" y="1723680"/>
            <a:ext cx="29158919" cy="7214040"/>
          </a:xfrm>
          <a:prstGeom prst="rect">
            <a:avLst/>
          </a:prstGeom>
          <a:noFill/>
          <a:ln>
            <a:noFill/>
          </a:ln>
        </p:spPr>
        <p:txBody>
          <a:bodyPr anchorCtr="0" anchor="ctr" bIns="0" lIns="0" spcFirstLastPara="1" rIns="0" wrap="square" tIns="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22" name="Shape 22"/>
        <p:cNvGrpSpPr/>
        <p:nvPr/>
      </p:nvGrpSpPr>
      <p:grpSpPr>
        <a:xfrm>
          <a:off x="0" y="0"/>
          <a:ext cx="0" cy="0"/>
          <a:chOff x="0" y="0"/>
          <a:chExt cx="0" cy="0"/>
        </a:xfrm>
      </p:grpSpPr>
      <p:sp>
        <p:nvSpPr>
          <p:cNvPr id="23" name="Shape 23"/>
          <p:cNvSpPr txBox="1"/>
          <p:nvPr>
            <p:ph idx="1" type="subTitle"/>
          </p:nvPr>
        </p:nvSpPr>
        <p:spPr>
          <a:xfrm>
            <a:off x="1619640" y="1723680"/>
            <a:ext cx="29158919" cy="33441121"/>
          </a:xfrm>
          <a:prstGeom prst="rect">
            <a:avLst/>
          </a:prstGeom>
          <a:noFill/>
          <a:ln>
            <a:noFill/>
          </a:ln>
        </p:spPr>
        <p:txBody>
          <a:bodyPr anchorCtr="0" anchor="ctr" bIns="0" lIns="0" spcFirstLastPara="1" rIns="0" wrap="square" tIns="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24" name="Shape 24"/>
        <p:cNvGrpSpPr/>
        <p:nvPr/>
      </p:nvGrpSpPr>
      <p:grpSpPr>
        <a:xfrm>
          <a:off x="0" y="0"/>
          <a:ext cx="0" cy="0"/>
          <a:chOff x="0" y="0"/>
          <a:chExt cx="0" cy="0"/>
        </a:xfrm>
      </p:grpSpPr>
      <p:sp>
        <p:nvSpPr>
          <p:cNvPr id="25" name="Shape 25"/>
          <p:cNvSpPr txBox="1"/>
          <p:nvPr>
            <p:ph type="title"/>
          </p:nvPr>
        </p:nvSpPr>
        <p:spPr>
          <a:xfrm>
            <a:off x="1619640" y="1723680"/>
            <a:ext cx="29158919" cy="7214040"/>
          </a:xfrm>
          <a:prstGeom prst="rect">
            <a:avLst/>
          </a:prstGeom>
          <a:noFill/>
          <a:ln>
            <a:noFill/>
          </a:ln>
        </p:spPr>
        <p:txBody>
          <a:bodyPr anchorCtr="0" anchor="ctr" bIns="0" lIns="0" spcFirstLastPara="1" rIns="0" wrap="square" tIns="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26" name="Shape 26"/>
          <p:cNvSpPr txBox="1"/>
          <p:nvPr>
            <p:ph idx="1" type="body"/>
          </p:nvPr>
        </p:nvSpPr>
        <p:spPr>
          <a:xfrm>
            <a:off x="1619640" y="10108800"/>
            <a:ext cx="14229361"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27" name="Shape 27"/>
          <p:cNvSpPr txBox="1"/>
          <p:nvPr>
            <p:ph idx="2" type="body"/>
          </p:nvPr>
        </p:nvSpPr>
        <p:spPr>
          <a:xfrm>
            <a:off x="1619640" y="23196241"/>
            <a:ext cx="14229361"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28" name="Shape 28"/>
          <p:cNvSpPr txBox="1"/>
          <p:nvPr>
            <p:ph idx="3" type="body"/>
          </p:nvPr>
        </p:nvSpPr>
        <p:spPr>
          <a:xfrm>
            <a:off x="16560720" y="10108800"/>
            <a:ext cx="14229361" cy="25056001"/>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29" name="Shape 29"/>
        <p:cNvGrpSpPr/>
        <p:nvPr/>
      </p:nvGrpSpPr>
      <p:grpSpPr>
        <a:xfrm>
          <a:off x="0" y="0"/>
          <a:ext cx="0" cy="0"/>
          <a:chOff x="0" y="0"/>
          <a:chExt cx="0" cy="0"/>
        </a:xfrm>
      </p:grpSpPr>
      <p:sp>
        <p:nvSpPr>
          <p:cNvPr id="30" name="Shape 30"/>
          <p:cNvSpPr txBox="1"/>
          <p:nvPr>
            <p:ph type="title"/>
          </p:nvPr>
        </p:nvSpPr>
        <p:spPr>
          <a:xfrm>
            <a:off x="1619640" y="1723680"/>
            <a:ext cx="29158919" cy="7214040"/>
          </a:xfrm>
          <a:prstGeom prst="rect">
            <a:avLst/>
          </a:prstGeom>
          <a:noFill/>
          <a:ln>
            <a:noFill/>
          </a:ln>
        </p:spPr>
        <p:txBody>
          <a:bodyPr anchorCtr="0" anchor="ctr" bIns="0" lIns="0" spcFirstLastPara="1" rIns="0" wrap="square" tIns="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31" name="Shape 31"/>
          <p:cNvSpPr txBox="1"/>
          <p:nvPr>
            <p:ph idx="1" type="body"/>
          </p:nvPr>
        </p:nvSpPr>
        <p:spPr>
          <a:xfrm>
            <a:off x="1619640" y="10108800"/>
            <a:ext cx="14229361" cy="25056001"/>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32" name="Shape 32"/>
          <p:cNvSpPr txBox="1"/>
          <p:nvPr>
            <p:ph idx="2" type="body"/>
          </p:nvPr>
        </p:nvSpPr>
        <p:spPr>
          <a:xfrm>
            <a:off x="16560720" y="10108800"/>
            <a:ext cx="14229361"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33" name="Shape 33"/>
          <p:cNvSpPr txBox="1"/>
          <p:nvPr>
            <p:ph idx="3" type="body"/>
          </p:nvPr>
        </p:nvSpPr>
        <p:spPr>
          <a:xfrm>
            <a:off x="16560720" y="23196241"/>
            <a:ext cx="14229361"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34" name="Shape 34"/>
        <p:cNvGrpSpPr/>
        <p:nvPr/>
      </p:nvGrpSpPr>
      <p:grpSpPr>
        <a:xfrm>
          <a:off x="0" y="0"/>
          <a:ext cx="0" cy="0"/>
          <a:chOff x="0" y="0"/>
          <a:chExt cx="0" cy="0"/>
        </a:xfrm>
      </p:grpSpPr>
      <p:sp>
        <p:nvSpPr>
          <p:cNvPr id="35" name="Shape 35"/>
          <p:cNvSpPr txBox="1"/>
          <p:nvPr>
            <p:ph type="title"/>
          </p:nvPr>
        </p:nvSpPr>
        <p:spPr>
          <a:xfrm>
            <a:off x="1619640" y="1723680"/>
            <a:ext cx="29158919" cy="7214040"/>
          </a:xfrm>
          <a:prstGeom prst="rect">
            <a:avLst/>
          </a:prstGeom>
          <a:noFill/>
          <a:ln>
            <a:noFill/>
          </a:ln>
        </p:spPr>
        <p:txBody>
          <a:bodyPr anchorCtr="0" anchor="ctr" bIns="0" lIns="0" spcFirstLastPara="1" rIns="0" wrap="square" tIns="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36" name="Shape 36"/>
          <p:cNvSpPr txBox="1"/>
          <p:nvPr>
            <p:ph idx="1" type="body"/>
          </p:nvPr>
        </p:nvSpPr>
        <p:spPr>
          <a:xfrm>
            <a:off x="1619640" y="10108800"/>
            <a:ext cx="14229361"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37" name="Shape 37"/>
          <p:cNvSpPr txBox="1"/>
          <p:nvPr>
            <p:ph idx="2" type="body"/>
          </p:nvPr>
        </p:nvSpPr>
        <p:spPr>
          <a:xfrm>
            <a:off x="16560720" y="10108800"/>
            <a:ext cx="14229361"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38" name="Shape 38"/>
          <p:cNvSpPr txBox="1"/>
          <p:nvPr>
            <p:ph idx="3" type="body"/>
          </p:nvPr>
        </p:nvSpPr>
        <p:spPr>
          <a:xfrm>
            <a:off x="1619640" y="23196241"/>
            <a:ext cx="29158919" cy="11951640"/>
          </a:xfrm>
          <a:prstGeom prst="rect">
            <a:avLst/>
          </a:prstGeom>
          <a:noFill/>
          <a:ln>
            <a:noFill/>
          </a:ln>
        </p:spPr>
        <p:txBody>
          <a:bodyPr anchorCtr="0" anchor="t" bIns="0" lIns="0" spcFirstLastPara="1" rIns="0" wrap="square" tIns="0"/>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 name="Shape 5"/>
        <p:cNvGrpSpPr/>
        <p:nvPr/>
      </p:nvGrpSpPr>
      <p:grpSpPr>
        <a:xfrm>
          <a:off x="0" y="0"/>
          <a:ext cx="0" cy="0"/>
          <a:chOff x="0" y="0"/>
          <a:chExt cx="0" cy="0"/>
        </a:xfrm>
      </p:grpSpPr>
      <p:sp>
        <p:nvSpPr>
          <p:cNvPr id="6" name="Shape 6"/>
          <p:cNvSpPr txBox="1"/>
          <p:nvPr>
            <p:ph idx="10" type="dt"/>
          </p:nvPr>
        </p:nvSpPr>
        <p:spPr>
          <a:xfrm>
            <a:off x="1620000" y="40040641"/>
            <a:ext cx="7559640" cy="2299680"/>
          </a:xfrm>
          <a:prstGeom prst="rect">
            <a:avLst/>
          </a:prstGeom>
          <a:noFill/>
          <a:ln>
            <a:noFill/>
          </a:ln>
        </p:spPr>
        <p:txBody>
          <a:bodyPr anchorCtr="0" anchor="ctr" bIns="205550" lIns="411475" spcFirstLastPara="1" rIns="411475" wrap="square" tIns="20555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Shape 7"/>
          <p:cNvSpPr txBox="1"/>
          <p:nvPr>
            <p:ph idx="11" type="ftr"/>
          </p:nvPr>
        </p:nvSpPr>
        <p:spPr>
          <a:xfrm>
            <a:off x="11069640" y="40040641"/>
            <a:ext cx="10259280" cy="2299680"/>
          </a:xfrm>
          <a:prstGeom prst="rect">
            <a:avLst/>
          </a:prstGeom>
          <a:noFill/>
          <a:ln>
            <a:noFill/>
          </a:ln>
        </p:spPr>
        <p:txBody>
          <a:bodyPr anchorCtr="0" anchor="ctr" bIns="205550" lIns="411475" spcFirstLastPara="1" rIns="411475" wrap="square" tIns="205550"/>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8" name="Shape 8"/>
          <p:cNvSpPr txBox="1"/>
          <p:nvPr>
            <p:ph idx="12" type="sldNum"/>
          </p:nvPr>
        </p:nvSpPr>
        <p:spPr>
          <a:xfrm>
            <a:off x="23219641" y="40040641"/>
            <a:ext cx="7559640" cy="2299680"/>
          </a:xfrm>
          <a:prstGeom prst="rect">
            <a:avLst/>
          </a:prstGeom>
          <a:noFill/>
          <a:ln>
            <a:noFill/>
          </a:ln>
        </p:spPr>
        <p:txBody>
          <a:bodyPr anchorCtr="0" anchor="ctr" bIns="205550" lIns="411475" spcFirstLastPara="1" rIns="411475" wrap="square" tIns="205550">
            <a:noAutofit/>
          </a:bodyPr>
          <a:lstStyle>
            <a:lvl1pPr indent="0" lvl="0" marL="0" marR="0" rtl="0" algn="r">
              <a:lnSpc>
                <a:spcPct val="100000"/>
              </a:lnSpc>
              <a:spcBef>
                <a:spcPts val="0"/>
              </a:spcBef>
              <a:buNone/>
              <a:defRPr b="0" i="0" sz="5400" u="none" cap="none" strike="noStrike">
                <a:solidFill>
                  <a:srgbClr val="8B8B8B"/>
                </a:solidFill>
                <a:latin typeface="Calibri"/>
                <a:ea typeface="Calibri"/>
                <a:cs typeface="Calibri"/>
                <a:sym typeface="Calibri"/>
              </a:defRPr>
            </a:lvl1pPr>
            <a:lvl2pPr indent="0" lvl="1" marL="0" marR="0" rtl="0" algn="r">
              <a:lnSpc>
                <a:spcPct val="100000"/>
              </a:lnSpc>
              <a:spcBef>
                <a:spcPts val="0"/>
              </a:spcBef>
              <a:buNone/>
              <a:defRPr b="0" i="0" sz="5400" u="none" cap="none" strike="noStrike">
                <a:solidFill>
                  <a:srgbClr val="8B8B8B"/>
                </a:solidFill>
                <a:latin typeface="Calibri"/>
                <a:ea typeface="Calibri"/>
                <a:cs typeface="Calibri"/>
                <a:sym typeface="Calibri"/>
              </a:defRPr>
            </a:lvl2pPr>
            <a:lvl3pPr indent="0" lvl="2" marL="0" marR="0" rtl="0" algn="r">
              <a:lnSpc>
                <a:spcPct val="100000"/>
              </a:lnSpc>
              <a:spcBef>
                <a:spcPts val="0"/>
              </a:spcBef>
              <a:buNone/>
              <a:defRPr b="0" i="0" sz="5400" u="none" cap="none" strike="noStrike">
                <a:solidFill>
                  <a:srgbClr val="8B8B8B"/>
                </a:solidFill>
                <a:latin typeface="Calibri"/>
                <a:ea typeface="Calibri"/>
                <a:cs typeface="Calibri"/>
                <a:sym typeface="Calibri"/>
              </a:defRPr>
            </a:lvl3pPr>
            <a:lvl4pPr indent="0" lvl="3" marL="0" marR="0" rtl="0" algn="r">
              <a:lnSpc>
                <a:spcPct val="100000"/>
              </a:lnSpc>
              <a:spcBef>
                <a:spcPts val="0"/>
              </a:spcBef>
              <a:buNone/>
              <a:defRPr b="0" i="0" sz="5400" u="none" cap="none" strike="noStrike">
                <a:solidFill>
                  <a:srgbClr val="8B8B8B"/>
                </a:solidFill>
                <a:latin typeface="Calibri"/>
                <a:ea typeface="Calibri"/>
                <a:cs typeface="Calibri"/>
                <a:sym typeface="Calibri"/>
              </a:defRPr>
            </a:lvl4pPr>
            <a:lvl5pPr indent="0" lvl="4" marL="0" marR="0" rtl="0" algn="r">
              <a:lnSpc>
                <a:spcPct val="100000"/>
              </a:lnSpc>
              <a:spcBef>
                <a:spcPts val="0"/>
              </a:spcBef>
              <a:buNone/>
              <a:defRPr b="0" i="0" sz="5400" u="none" cap="none" strike="noStrike">
                <a:solidFill>
                  <a:srgbClr val="8B8B8B"/>
                </a:solidFill>
                <a:latin typeface="Calibri"/>
                <a:ea typeface="Calibri"/>
                <a:cs typeface="Calibri"/>
                <a:sym typeface="Calibri"/>
              </a:defRPr>
            </a:lvl5pPr>
            <a:lvl6pPr indent="0" lvl="5" marL="0" marR="0" rtl="0" algn="r">
              <a:lnSpc>
                <a:spcPct val="100000"/>
              </a:lnSpc>
              <a:spcBef>
                <a:spcPts val="0"/>
              </a:spcBef>
              <a:buNone/>
              <a:defRPr b="0" i="0" sz="5400" u="none" cap="none" strike="noStrike">
                <a:solidFill>
                  <a:srgbClr val="8B8B8B"/>
                </a:solidFill>
                <a:latin typeface="Calibri"/>
                <a:ea typeface="Calibri"/>
                <a:cs typeface="Calibri"/>
                <a:sym typeface="Calibri"/>
              </a:defRPr>
            </a:lvl6pPr>
            <a:lvl7pPr indent="0" lvl="6" marL="0" marR="0" rtl="0" algn="r">
              <a:lnSpc>
                <a:spcPct val="100000"/>
              </a:lnSpc>
              <a:spcBef>
                <a:spcPts val="0"/>
              </a:spcBef>
              <a:buNone/>
              <a:defRPr b="0" i="0" sz="5400" u="none" cap="none" strike="noStrike">
                <a:solidFill>
                  <a:srgbClr val="8B8B8B"/>
                </a:solidFill>
                <a:latin typeface="Calibri"/>
                <a:ea typeface="Calibri"/>
                <a:cs typeface="Calibri"/>
                <a:sym typeface="Calibri"/>
              </a:defRPr>
            </a:lvl7pPr>
            <a:lvl8pPr indent="0" lvl="7" marL="0" marR="0" rtl="0" algn="r">
              <a:lnSpc>
                <a:spcPct val="100000"/>
              </a:lnSpc>
              <a:spcBef>
                <a:spcPts val="0"/>
              </a:spcBef>
              <a:buNone/>
              <a:defRPr b="0" i="0" sz="5400" u="none" cap="none" strike="noStrike">
                <a:solidFill>
                  <a:srgbClr val="8B8B8B"/>
                </a:solidFill>
                <a:latin typeface="Calibri"/>
                <a:ea typeface="Calibri"/>
                <a:cs typeface="Calibri"/>
                <a:sym typeface="Calibri"/>
              </a:defRPr>
            </a:lvl8pPr>
            <a:lvl9pPr indent="0" lvl="8" marL="0" marR="0" rtl="0" algn="r">
              <a:lnSpc>
                <a:spcPct val="100000"/>
              </a:lnSpc>
              <a:spcBef>
                <a:spcPts val="0"/>
              </a:spcBef>
              <a:buNone/>
              <a:defRPr b="0" i="0" sz="5400" u="none" cap="none" strike="noStrike">
                <a:solidFill>
                  <a:srgbClr val="8B8B8B"/>
                </a:solidFill>
                <a:latin typeface="Calibri"/>
                <a:ea typeface="Calibri"/>
                <a:cs typeface="Calibri"/>
                <a:sym typeface="Calibri"/>
              </a:defRPr>
            </a:lvl9pPr>
          </a:lstStyle>
          <a:p>
            <a:pPr indent="0" lvl="0" marL="0">
              <a:spcBef>
                <a:spcPts val="0"/>
              </a:spcBef>
              <a:spcAft>
                <a:spcPts val="0"/>
              </a:spcAft>
              <a:buNone/>
            </a:pPr>
            <a:fld id="{00000000-1234-1234-1234-123412341234}" type="slidenum">
              <a:rPr lang="pt-BR"/>
              <a:t>‹#›</a:t>
            </a:fld>
            <a:endParaRPr>
              <a:solidFill>
                <a:srgbClr val="000000"/>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Shape 59"/>
          <p:cNvSpPr/>
          <p:nvPr/>
        </p:nvSpPr>
        <p:spPr>
          <a:xfrm>
            <a:off x="7857000" y="5098320"/>
            <a:ext cx="17158320" cy="1698840"/>
          </a:xfrm>
          <a:prstGeom prst="rect">
            <a:avLst/>
          </a:prstGeom>
          <a:solidFill>
            <a:srgbClr val="FFFFFF"/>
          </a:solid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i="0" lang="pt-BR" sz="5400" u="none" cap="none" strike="noStrike">
                <a:solidFill>
                  <a:srgbClr val="1C3687"/>
                </a:solidFill>
                <a:latin typeface="Times New Roman"/>
                <a:ea typeface="Times New Roman"/>
                <a:cs typeface="Times New Roman"/>
                <a:sym typeface="Times New Roman"/>
              </a:rPr>
              <a:t>TÍTULO DO TRABALHO, LETRAS MAIÚSCULAS</a:t>
            </a:r>
            <a:endParaRPr b="0" i="0" sz="1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1" i="0" lang="pt-BR" sz="5400" u="none" cap="none" strike="noStrike">
                <a:solidFill>
                  <a:srgbClr val="1C3687"/>
                </a:solidFill>
                <a:latin typeface="Times New Roman"/>
                <a:ea typeface="Times New Roman"/>
                <a:cs typeface="Times New Roman"/>
                <a:sym typeface="Times New Roman"/>
              </a:rPr>
              <a:t>CONTER NO MÁXIMO 150 CARACTERES (COM ESPAÇO)</a:t>
            </a:r>
            <a:endParaRPr b="0" i="0" sz="1800" u="none" cap="none" strike="noStrike">
              <a:solidFill>
                <a:srgbClr val="000000"/>
              </a:solidFill>
              <a:latin typeface="Arial"/>
              <a:ea typeface="Arial"/>
              <a:cs typeface="Arial"/>
              <a:sym typeface="Arial"/>
            </a:endParaRPr>
          </a:p>
        </p:txBody>
      </p:sp>
      <p:sp>
        <p:nvSpPr>
          <p:cNvPr id="60" name="Shape 60"/>
          <p:cNvSpPr/>
          <p:nvPr/>
        </p:nvSpPr>
        <p:spPr>
          <a:xfrm>
            <a:off x="3311640" y="11813400"/>
            <a:ext cx="11879640" cy="3274920"/>
          </a:xfrm>
          <a:prstGeom prst="rect">
            <a:avLst/>
          </a:prstGeom>
          <a:noFill/>
          <a:ln>
            <a:noFill/>
          </a:ln>
        </p:spPr>
        <p:txBody>
          <a:bodyPr anchorCtr="0" anchor="t" bIns="45000" lIns="90000" spcFirstLastPara="1" rIns="90000" wrap="square" tIns="45000">
            <a:noAutofit/>
          </a:bodyPr>
          <a:lstStyle/>
          <a:p>
            <a:pPr indent="0" lvl="0" marL="0" marR="0" rtl="0" algn="just">
              <a:lnSpc>
                <a:spcPct val="150000"/>
              </a:lnSpc>
              <a:spcBef>
                <a:spcPts val="0"/>
              </a:spcBef>
              <a:spcAft>
                <a:spcPts val="0"/>
              </a:spcAft>
              <a:buNone/>
            </a:pPr>
            <a:r>
              <a:rPr b="0" i="0" lang="pt-BR" sz="3800" u="none" cap="none" strike="noStrike">
                <a:solidFill>
                  <a:srgbClr val="595959"/>
                </a:solidFill>
                <a:latin typeface="Times New Roman"/>
                <a:ea typeface="Times New Roman"/>
                <a:cs typeface="Times New Roman"/>
                <a:sym typeface="Times New Roman"/>
              </a:rPr>
              <a:t>Descrever objetivos</a:t>
            </a:r>
            <a:endParaRPr b="0" i="0" sz="18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None/>
            </a:pPr>
            <a:r>
              <a:rPr b="0" i="0" lang="pt-BR" sz="3800" u="none" cap="none" strike="noStrike">
                <a:solidFill>
                  <a:srgbClr val="595959"/>
                </a:solidFill>
                <a:latin typeface="Times New Roman"/>
                <a:ea typeface="Times New Roman"/>
                <a:cs typeface="Times New Roman"/>
                <a:sym typeface="Times New Roman"/>
              </a:rPr>
              <a:t>Lorem ipsum dolor sit amet, consectetur adipiscing elit. Integer ultricies lorem sed tellus commodo, semper iaculis </a:t>
            </a:r>
            <a:endParaRPr b="0" i="0" sz="1800" u="none" cap="none" strike="noStrike">
              <a:solidFill>
                <a:srgbClr val="000000"/>
              </a:solidFill>
              <a:latin typeface="Arial"/>
              <a:ea typeface="Arial"/>
              <a:cs typeface="Arial"/>
              <a:sym typeface="Arial"/>
            </a:endParaRPr>
          </a:p>
        </p:txBody>
      </p:sp>
      <p:sp>
        <p:nvSpPr>
          <p:cNvPr id="61" name="Shape 61"/>
          <p:cNvSpPr/>
          <p:nvPr/>
        </p:nvSpPr>
        <p:spPr>
          <a:xfrm>
            <a:off x="3311640" y="16742520"/>
            <a:ext cx="11879640" cy="15436440"/>
          </a:xfrm>
          <a:prstGeom prst="rect">
            <a:avLst/>
          </a:prstGeom>
          <a:noFill/>
          <a:ln>
            <a:noFill/>
          </a:ln>
        </p:spPr>
        <p:txBody>
          <a:bodyPr anchorCtr="0" anchor="t" bIns="45000" lIns="90000" spcFirstLastPara="1" rIns="90000" wrap="square" tIns="45000">
            <a:noAutofit/>
          </a:bodyPr>
          <a:lstStyle/>
          <a:p>
            <a:pPr indent="0" lvl="0" marL="0" marR="0" rtl="0" algn="just">
              <a:lnSpc>
                <a:spcPct val="150000"/>
              </a:lnSpc>
              <a:spcBef>
                <a:spcPts val="0"/>
              </a:spcBef>
              <a:spcAft>
                <a:spcPts val="0"/>
              </a:spcAft>
              <a:buNone/>
            </a:pPr>
            <a:r>
              <a:rPr b="0" i="0" lang="pt-BR" sz="3800" u="none" cap="none" strike="noStrike">
                <a:solidFill>
                  <a:srgbClr val="595959"/>
                </a:solidFill>
                <a:latin typeface="Times New Roman"/>
                <a:ea typeface="Times New Roman"/>
                <a:cs typeface="Times New Roman"/>
                <a:sym typeface="Times New Roman"/>
              </a:rPr>
              <a:t>Descrever metodologia</a:t>
            </a:r>
            <a:endParaRPr b="0" i="0" sz="18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None/>
            </a:pPr>
            <a:r>
              <a:rPr b="0" i="0" lang="pt-BR" sz="3800" u="none" cap="none" strike="noStrike">
                <a:solidFill>
                  <a:srgbClr val="595959"/>
                </a:solidFill>
                <a:latin typeface="Times New Roman"/>
                <a:ea typeface="Times New Roman"/>
                <a:cs typeface="Times New Roman"/>
                <a:sym typeface="Times New Roman"/>
              </a:rPr>
              <a:t>Lorem ipsum dolor sit amet, consectetur adipiscing elit. Integer ultricies lorem sed tellus commodo, semper iaculis quam ullamcorper. Aliquam erat volutpat. Phasellus pellentesque sit amet elit ac dapibus. Sed odio velit, efficitur maximus sollicitudin a, pellentesque vel justo. Donec scelerisque neque dui, ac blandit nisi congue a. Duis ultricies nisi vitae sem semper elementum in quis nulla. Maecenas ac tincidunt libero. Curabitur in erat congue, eleifend est id, eleifend magna. Sed risus turpis, tempor a. Lorem ipsum dolor sit amet, consectetur adipiscing elit. Integer ultricies lorem sed tellus commodo, semper iaculis quam ullamcorper. Aliquam erat volutpat. Phasellus pellentesque sit amet elit ac dapibus. Sed odio velit, efficitur maximus sollicitudin a, pellentesque vel justo. Donec elit ac dapibus. Sed odio velit, efficitur .</a:t>
            </a:r>
            <a:endParaRPr b="0" i="0" sz="1800" u="none" cap="none" strike="noStrike">
              <a:solidFill>
                <a:srgbClr val="000000"/>
              </a:solidFill>
              <a:latin typeface="Arial"/>
              <a:ea typeface="Arial"/>
              <a:cs typeface="Arial"/>
              <a:sym typeface="Arial"/>
            </a:endParaRPr>
          </a:p>
        </p:txBody>
      </p:sp>
      <p:sp>
        <p:nvSpPr>
          <p:cNvPr id="62" name="Shape 62"/>
          <p:cNvSpPr/>
          <p:nvPr/>
        </p:nvSpPr>
        <p:spPr>
          <a:xfrm>
            <a:off x="3310200" y="31969441"/>
            <a:ext cx="25993080" cy="4143600"/>
          </a:xfrm>
          <a:prstGeom prst="rect">
            <a:avLst/>
          </a:prstGeom>
          <a:noFill/>
          <a:ln>
            <a:noFill/>
          </a:ln>
        </p:spPr>
        <p:txBody>
          <a:bodyPr anchorCtr="0" anchor="t" bIns="45000" lIns="90000" spcFirstLastPara="1" rIns="90000" wrap="square" tIns="45000">
            <a:noAutofit/>
          </a:bodyPr>
          <a:lstStyle/>
          <a:p>
            <a:pPr indent="0" lvl="0" marL="0" marR="0" rtl="0" algn="just">
              <a:lnSpc>
                <a:spcPct val="150000"/>
              </a:lnSpc>
              <a:spcBef>
                <a:spcPts val="0"/>
              </a:spcBef>
              <a:spcAft>
                <a:spcPts val="0"/>
              </a:spcAft>
              <a:buNone/>
            </a:pPr>
            <a:r>
              <a:rPr b="0" i="0" lang="pt-BR" sz="3800" u="none" cap="none" strike="noStrike">
                <a:solidFill>
                  <a:srgbClr val="595959"/>
                </a:solidFill>
                <a:latin typeface="Times New Roman"/>
                <a:ea typeface="Times New Roman"/>
                <a:cs typeface="Times New Roman"/>
                <a:sym typeface="Times New Roman"/>
              </a:rPr>
              <a:t>Descrever conclusão</a:t>
            </a:r>
            <a:endParaRPr b="0" i="0" sz="18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None/>
            </a:pPr>
            <a:r>
              <a:rPr b="0" i="0" lang="pt-BR" sz="3800" u="none" cap="none" strike="noStrike">
                <a:solidFill>
                  <a:srgbClr val="595959"/>
                </a:solidFill>
                <a:latin typeface="Times New Roman"/>
                <a:ea typeface="Times New Roman"/>
                <a:cs typeface="Times New Roman"/>
                <a:sym typeface="Times New Roman"/>
              </a:rPr>
              <a:t>Lorem ipsum dolor sit amet, consectetur adipiscing elit. Nunc quam massa, commodo eget tincidunt et, tincidunt et velit. Aenean scelerisque sapien nec dignissim congue. Vivamus id tempus nisl. Nullam enim nisl, accumsan a augue non, aliquet congue massa. Praesent quis convallis enim. Donec sed lectus nunc. Nulla vel lorem bibendum, laoreet arcu a, imperdiet tellus. Quisque.</a:t>
            </a:r>
            <a:endParaRPr b="0" i="0" sz="1800" u="none" cap="none" strike="noStrike">
              <a:solidFill>
                <a:srgbClr val="000000"/>
              </a:solidFill>
              <a:latin typeface="Arial"/>
              <a:ea typeface="Arial"/>
              <a:cs typeface="Arial"/>
              <a:sym typeface="Arial"/>
            </a:endParaRPr>
          </a:p>
        </p:txBody>
      </p:sp>
      <p:sp>
        <p:nvSpPr>
          <p:cNvPr id="63" name="Shape 63"/>
          <p:cNvSpPr/>
          <p:nvPr/>
        </p:nvSpPr>
        <p:spPr>
          <a:xfrm>
            <a:off x="3310200" y="39309481"/>
            <a:ext cx="25849079" cy="313704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pt-BR" sz="3200" u="none" cap="none" strike="noStrike">
                <a:solidFill>
                  <a:srgbClr val="595959"/>
                </a:solidFill>
                <a:latin typeface="Times New Roman"/>
                <a:ea typeface="Times New Roman"/>
                <a:cs typeface="Times New Roman"/>
                <a:sym typeface="Times New Roman"/>
              </a:rPr>
              <a:t>³</a:t>
            </a:r>
            <a:r>
              <a:rPr b="0" i="0" lang="pt-BR" sz="3200" u="none" cap="none" strike="noStrike">
                <a:solidFill>
                  <a:srgbClr val="595959"/>
                </a:solidFill>
                <a:latin typeface="Times New Roman"/>
                <a:ea typeface="Times New Roman"/>
                <a:cs typeface="Times New Roman"/>
                <a:sym typeface="Times New Roman"/>
              </a:rPr>
              <a:t> LOREM ipsum dolor sit amet, consectetur adipiscing elit. Nunc quam massa, commodo eget tincidunt et, tincidunt et velit. Aenean scelerisque sapien nec dignissim congue. Vivamus id tempus nisl. Nullam enim nisl, accumsan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rPr b="1" baseline="30000" i="0" lang="pt-BR" sz="3200" u="none" cap="none" strike="noStrike">
                <a:solidFill>
                  <a:srgbClr val="595959"/>
                </a:solidFill>
                <a:latin typeface="Times New Roman"/>
                <a:ea typeface="Times New Roman"/>
                <a:cs typeface="Times New Roman"/>
                <a:sym typeface="Times New Roman"/>
              </a:rPr>
              <a:t>4</a:t>
            </a:r>
            <a:r>
              <a:rPr b="0" i="0" lang="pt-BR" sz="3200" u="none" cap="none" strike="noStrike">
                <a:solidFill>
                  <a:srgbClr val="595959"/>
                </a:solidFill>
                <a:latin typeface="Times New Roman"/>
                <a:ea typeface="Times New Roman"/>
                <a:cs typeface="Times New Roman"/>
                <a:sym typeface="Times New Roman"/>
              </a:rPr>
              <a:t> LOREM ipsum dolor sit amet, consectetur adipiscing elit. Nunc quam massa, commodo eget tincidunt et, tincidunt et velit. Aenean scelerisque sapien nec dignissim congue. Vivamus id tempus nisl. Nullam enim nisl, accumsan .</a:t>
            </a:r>
            <a:endParaRPr b="0" i="0" sz="1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t/>
            </a:r>
            <a:endParaRPr b="0" i="0" sz="1800" u="none" cap="none" strike="noStrike">
              <a:solidFill>
                <a:srgbClr val="000000"/>
              </a:solidFill>
              <a:latin typeface="Arial"/>
              <a:ea typeface="Arial"/>
              <a:cs typeface="Arial"/>
              <a:sym typeface="Arial"/>
            </a:endParaRPr>
          </a:p>
        </p:txBody>
      </p:sp>
      <p:sp>
        <p:nvSpPr>
          <p:cNvPr id="64" name="Shape 64"/>
          <p:cNvSpPr/>
          <p:nvPr/>
        </p:nvSpPr>
        <p:spPr>
          <a:xfrm>
            <a:off x="0" y="-176760"/>
            <a:ext cx="32398919" cy="559440"/>
          </a:xfrm>
          <a:prstGeom prst="rect">
            <a:avLst/>
          </a:prstGeom>
          <a:solidFill>
            <a:srgbClr val="1C3687"/>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65" name="Shape 65"/>
          <p:cNvSpPr/>
          <p:nvPr/>
        </p:nvSpPr>
        <p:spPr>
          <a:xfrm>
            <a:off x="17469720" y="10540080"/>
            <a:ext cx="11689560" cy="69984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1" i="0" lang="pt-BR" sz="4000" u="none" cap="none" strike="noStrike">
                <a:solidFill>
                  <a:srgbClr val="1C3687"/>
                </a:solidFill>
                <a:latin typeface="Times New Roman"/>
                <a:ea typeface="Times New Roman"/>
                <a:cs typeface="Times New Roman"/>
                <a:sym typeface="Times New Roman"/>
              </a:rPr>
              <a:t>RESULTADOS</a:t>
            </a:r>
            <a:endParaRPr b="0" i="0" sz="1800" u="none" cap="none" strike="noStrike">
              <a:solidFill>
                <a:srgbClr val="000000"/>
              </a:solidFill>
              <a:latin typeface="Arial"/>
              <a:ea typeface="Arial"/>
              <a:cs typeface="Arial"/>
              <a:sym typeface="Arial"/>
            </a:endParaRPr>
          </a:p>
        </p:txBody>
      </p:sp>
      <p:sp>
        <p:nvSpPr>
          <p:cNvPr id="66" name="Shape 66"/>
          <p:cNvSpPr/>
          <p:nvPr/>
        </p:nvSpPr>
        <p:spPr>
          <a:xfrm>
            <a:off x="17469720" y="12170520"/>
            <a:ext cx="11689560" cy="2356920"/>
          </a:xfrm>
          <a:prstGeom prst="roundRect">
            <a:avLst>
              <a:gd fmla="val 16667" name="adj"/>
            </a:avLst>
          </a:prstGeom>
          <a:solidFill>
            <a:srgbClr val="1C3687"/>
          </a:solidFill>
          <a:ln>
            <a:noFill/>
          </a:ln>
        </p:spPr>
        <p:txBody>
          <a:bodyPr anchorCtr="0" anchor="ctr" bIns="45000" lIns="90000" spcFirstLastPara="1" rIns="90000" wrap="square" tIns="45000">
            <a:noAutofit/>
          </a:bodyPr>
          <a:lstStyle/>
          <a:p>
            <a:pPr indent="0" lvl="0" marL="0" marR="0" rtl="0" algn="ctr">
              <a:lnSpc>
                <a:spcPct val="100000"/>
              </a:lnSpc>
              <a:spcBef>
                <a:spcPts val="0"/>
              </a:spcBef>
              <a:spcAft>
                <a:spcPts val="0"/>
              </a:spcAft>
              <a:buNone/>
            </a:pPr>
            <a:r>
              <a:rPr b="0" i="0" lang="pt-BR" sz="3800" u="none" cap="none" strike="noStrike">
                <a:solidFill>
                  <a:srgbClr val="FFFFFF"/>
                </a:solidFill>
                <a:latin typeface="Times New Roman"/>
                <a:ea typeface="Times New Roman"/>
                <a:cs typeface="Times New Roman"/>
                <a:sym typeface="Times New Roman"/>
              </a:rPr>
              <a:t>Destaque para alguma informação relevante</a:t>
            </a:r>
            <a:endParaRPr b="0" i="0" sz="1800" u="none" cap="none" strike="noStrike">
              <a:solidFill>
                <a:srgbClr val="000000"/>
              </a:solidFill>
              <a:latin typeface="Arial"/>
              <a:ea typeface="Arial"/>
              <a:cs typeface="Arial"/>
              <a:sym typeface="Arial"/>
            </a:endParaRPr>
          </a:p>
        </p:txBody>
      </p:sp>
      <p:sp>
        <p:nvSpPr>
          <p:cNvPr id="67" name="Shape 67"/>
          <p:cNvSpPr/>
          <p:nvPr/>
        </p:nvSpPr>
        <p:spPr>
          <a:xfrm>
            <a:off x="3651120" y="7669800"/>
            <a:ext cx="25097039" cy="179856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0" i="0" lang="pt-BR" sz="4000" u="none" cap="none" strike="noStrike">
                <a:solidFill>
                  <a:srgbClr val="595959"/>
                </a:solidFill>
                <a:latin typeface="Times New Roman"/>
                <a:ea typeface="Times New Roman"/>
                <a:cs typeface="Times New Roman"/>
                <a:sym typeface="Times New Roman"/>
              </a:rPr>
              <a:t>NOME E SOBRENOME AUTOR 1¹; NOME  E SOBRENOME AUTOR 2²</a:t>
            </a:r>
            <a:endParaRPr b="0" i="0" sz="1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pt-BR" sz="3600" u="none" cap="none" strike="noStrike">
                <a:solidFill>
                  <a:srgbClr val="595959"/>
                </a:solidFill>
                <a:latin typeface="Times New Roman"/>
                <a:ea typeface="Times New Roman"/>
                <a:cs typeface="Times New Roman"/>
                <a:sym typeface="Times New Roman"/>
              </a:rPr>
              <a:t>¹Filiação autor 1; ²Filiação autor 2. Obs.: constar apenas uma filiação por autor. </a:t>
            </a:r>
            <a:endParaRPr b="0" i="0" sz="18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None/>
            </a:pPr>
            <a:r>
              <a:rPr b="0" i="0" lang="pt-BR" sz="3600" u="none" cap="none" strike="noStrike">
                <a:solidFill>
                  <a:srgbClr val="595959"/>
                </a:solidFill>
                <a:latin typeface="Times New Roman"/>
                <a:ea typeface="Times New Roman"/>
                <a:cs typeface="Times New Roman"/>
                <a:sym typeface="Times New Roman"/>
              </a:rPr>
              <a:t>E- mail: inserir </a:t>
            </a:r>
            <a:r>
              <a:rPr b="1" i="0" lang="pt-BR" sz="3600" u="none" cap="none" strike="noStrike">
                <a:solidFill>
                  <a:srgbClr val="595959"/>
                </a:solidFill>
                <a:latin typeface="Times New Roman"/>
                <a:ea typeface="Times New Roman"/>
                <a:cs typeface="Times New Roman"/>
                <a:sym typeface="Times New Roman"/>
              </a:rPr>
              <a:t>um</a:t>
            </a:r>
            <a:r>
              <a:rPr b="0" i="0" lang="pt-BR" sz="3600" u="none" cap="none" strike="noStrike">
                <a:solidFill>
                  <a:srgbClr val="595959"/>
                </a:solidFill>
                <a:latin typeface="Times New Roman"/>
                <a:ea typeface="Times New Roman"/>
                <a:cs typeface="Times New Roman"/>
                <a:sym typeface="Times New Roman"/>
              </a:rPr>
              <a:t> e-mail para contato</a:t>
            </a:r>
            <a:endParaRPr b="0" i="0" sz="1800" u="none" cap="none" strike="noStrike">
              <a:solidFill>
                <a:srgbClr val="000000"/>
              </a:solidFill>
              <a:latin typeface="Arial"/>
              <a:ea typeface="Arial"/>
              <a:cs typeface="Arial"/>
              <a:sym typeface="Arial"/>
            </a:endParaRPr>
          </a:p>
        </p:txBody>
      </p:sp>
      <p:sp>
        <p:nvSpPr>
          <p:cNvPr id="68" name="Shape 68"/>
          <p:cNvSpPr/>
          <p:nvPr/>
        </p:nvSpPr>
        <p:spPr>
          <a:xfrm>
            <a:off x="3310200" y="10384560"/>
            <a:ext cx="11879640" cy="699840"/>
          </a:xfrm>
          <a:prstGeom prst="rect">
            <a:avLst/>
          </a:prstGeom>
          <a:noFill/>
          <a:ln>
            <a:noFill/>
          </a:ln>
        </p:spPr>
        <p:txBody>
          <a:bodyPr anchorCtr="0" anchor="t" bIns="45000" lIns="90000" spcFirstLastPara="1" rIns="90000" wrap="square" tIns="45000">
            <a:noAutofit/>
          </a:bodyPr>
          <a:lstStyle/>
          <a:p>
            <a:pPr indent="0" lvl="0" marL="0" marR="0" rtl="0" algn="ctr">
              <a:lnSpc>
                <a:spcPct val="150000"/>
              </a:lnSpc>
              <a:spcBef>
                <a:spcPts val="0"/>
              </a:spcBef>
              <a:spcAft>
                <a:spcPts val="0"/>
              </a:spcAft>
              <a:buNone/>
            </a:pPr>
            <a:r>
              <a:rPr b="1" i="0" lang="pt-BR" sz="4000" u="none" cap="none" strike="noStrike">
                <a:solidFill>
                  <a:srgbClr val="1C3687"/>
                </a:solidFill>
                <a:latin typeface="Times New Roman"/>
                <a:ea typeface="Times New Roman"/>
                <a:cs typeface="Times New Roman"/>
                <a:sym typeface="Times New Roman"/>
              </a:rPr>
              <a:t>OBJETIVO</a:t>
            </a:r>
            <a:endParaRPr b="0" i="0" sz="1800" u="none" cap="none" strike="noStrike">
              <a:solidFill>
                <a:srgbClr val="000000"/>
              </a:solidFill>
              <a:latin typeface="Arial"/>
              <a:ea typeface="Arial"/>
              <a:cs typeface="Arial"/>
              <a:sym typeface="Arial"/>
            </a:endParaRPr>
          </a:p>
        </p:txBody>
      </p:sp>
      <p:sp>
        <p:nvSpPr>
          <p:cNvPr id="69" name="Shape 69"/>
          <p:cNvSpPr/>
          <p:nvPr/>
        </p:nvSpPr>
        <p:spPr>
          <a:xfrm>
            <a:off x="3310200" y="15225841"/>
            <a:ext cx="11879640" cy="699840"/>
          </a:xfrm>
          <a:prstGeom prst="rect">
            <a:avLst/>
          </a:prstGeom>
          <a:noFill/>
          <a:ln>
            <a:noFill/>
          </a:ln>
        </p:spPr>
        <p:txBody>
          <a:bodyPr anchorCtr="0" anchor="t" bIns="45000" lIns="90000" spcFirstLastPara="1" rIns="90000" wrap="square" tIns="45000">
            <a:noAutofit/>
          </a:bodyPr>
          <a:lstStyle/>
          <a:p>
            <a:pPr indent="0" lvl="0" marL="0" marR="0" rtl="0" algn="ctr">
              <a:lnSpc>
                <a:spcPct val="150000"/>
              </a:lnSpc>
              <a:spcBef>
                <a:spcPts val="0"/>
              </a:spcBef>
              <a:spcAft>
                <a:spcPts val="0"/>
              </a:spcAft>
              <a:buNone/>
            </a:pPr>
            <a:r>
              <a:rPr b="1" i="0" lang="pt-BR" sz="4000" u="none" cap="none" strike="noStrike">
                <a:solidFill>
                  <a:srgbClr val="1C3687"/>
                </a:solidFill>
                <a:latin typeface="Times New Roman"/>
                <a:ea typeface="Times New Roman"/>
                <a:cs typeface="Times New Roman"/>
                <a:sym typeface="Times New Roman"/>
              </a:rPr>
              <a:t>MÉTODO</a:t>
            </a:r>
            <a:endParaRPr b="0" i="0" sz="1800" u="none" cap="none" strike="noStrike">
              <a:solidFill>
                <a:srgbClr val="000000"/>
              </a:solidFill>
              <a:latin typeface="Arial"/>
              <a:ea typeface="Arial"/>
              <a:cs typeface="Arial"/>
              <a:sym typeface="Arial"/>
            </a:endParaRPr>
          </a:p>
        </p:txBody>
      </p:sp>
      <p:sp>
        <p:nvSpPr>
          <p:cNvPr id="70" name="Shape 70"/>
          <p:cNvSpPr/>
          <p:nvPr/>
        </p:nvSpPr>
        <p:spPr>
          <a:xfrm>
            <a:off x="0" y="31105441"/>
            <a:ext cx="32398919" cy="699840"/>
          </a:xfrm>
          <a:prstGeom prst="rect">
            <a:avLst/>
          </a:prstGeom>
          <a:noFill/>
          <a:ln>
            <a:noFill/>
          </a:ln>
        </p:spPr>
        <p:txBody>
          <a:bodyPr anchorCtr="0" anchor="t" bIns="45000" lIns="90000" spcFirstLastPara="1" rIns="90000" wrap="square" tIns="45000">
            <a:noAutofit/>
          </a:bodyPr>
          <a:lstStyle/>
          <a:p>
            <a:pPr indent="0" lvl="0" marL="0" marR="0" rtl="0" algn="ctr">
              <a:lnSpc>
                <a:spcPct val="150000"/>
              </a:lnSpc>
              <a:spcBef>
                <a:spcPts val="0"/>
              </a:spcBef>
              <a:spcAft>
                <a:spcPts val="0"/>
              </a:spcAft>
              <a:buNone/>
            </a:pPr>
            <a:r>
              <a:rPr b="1" i="0" lang="pt-BR" sz="4000" u="none" cap="none" strike="noStrike">
                <a:solidFill>
                  <a:srgbClr val="1C3687"/>
                </a:solidFill>
                <a:latin typeface="Times New Roman"/>
                <a:ea typeface="Times New Roman"/>
                <a:cs typeface="Times New Roman"/>
                <a:sym typeface="Times New Roman"/>
              </a:rPr>
              <a:t>CONCLUSÃO</a:t>
            </a:r>
            <a:endParaRPr b="0" i="0" sz="1800" u="none" cap="none" strike="noStrike">
              <a:solidFill>
                <a:srgbClr val="000000"/>
              </a:solidFill>
              <a:latin typeface="Arial"/>
              <a:ea typeface="Arial"/>
              <a:cs typeface="Arial"/>
              <a:sym typeface="Arial"/>
            </a:endParaRPr>
          </a:p>
        </p:txBody>
      </p:sp>
      <p:sp>
        <p:nvSpPr>
          <p:cNvPr id="71" name="Shape 71"/>
          <p:cNvSpPr/>
          <p:nvPr/>
        </p:nvSpPr>
        <p:spPr>
          <a:xfrm>
            <a:off x="35280" y="37730159"/>
            <a:ext cx="32398919" cy="699840"/>
          </a:xfrm>
          <a:prstGeom prst="rect">
            <a:avLst/>
          </a:prstGeom>
          <a:noFill/>
          <a:ln>
            <a:noFill/>
          </a:ln>
        </p:spPr>
        <p:txBody>
          <a:bodyPr anchorCtr="0" anchor="t" bIns="45000" lIns="90000" spcFirstLastPara="1" rIns="90000" wrap="square" tIns="45000">
            <a:noAutofit/>
          </a:bodyPr>
          <a:lstStyle/>
          <a:p>
            <a:pPr indent="0" lvl="0" marL="0" marR="0" rtl="0" algn="ctr">
              <a:lnSpc>
                <a:spcPct val="150000"/>
              </a:lnSpc>
              <a:spcBef>
                <a:spcPts val="0"/>
              </a:spcBef>
              <a:spcAft>
                <a:spcPts val="0"/>
              </a:spcAft>
              <a:buNone/>
            </a:pPr>
            <a:r>
              <a:rPr b="1" i="0" lang="pt-BR" sz="4000" u="none" cap="none" strike="noStrike">
                <a:solidFill>
                  <a:srgbClr val="1C3687"/>
                </a:solidFill>
                <a:latin typeface="Times New Roman"/>
                <a:ea typeface="Times New Roman"/>
                <a:cs typeface="Times New Roman"/>
                <a:sym typeface="Times New Roman"/>
              </a:rPr>
              <a:t>REFEÊNCIAS</a:t>
            </a:r>
            <a:endParaRPr b="0" i="0" sz="1800" u="none" cap="none" strike="noStrike">
              <a:solidFill>
                <a:srgbClr val="000000"/>
              </a:solidFill>
              <a:latin typeface="Arial"/>
              <a:ea typeface="Arial"/>
              <a:cs typeface="Arial"/>
              <a:sym typeface="Arial"/>
            </a:endParaRPr>
          </a:p>
        </p:txBody>
      </p:sp>
      <p:sp>
        <p:nvSpPr>
          <p:cNvPr id="72" name="Shape 72"/>
          <p:cNvSpPr/>
          <p:nvPr/>
        </p:nvSpPr>
        <p:spPr>
          <a:xfrm>
            <a:off x="17469720" y="15099480"/>
            <a:ext cx="11879640" cy="18042480"/>
          </a:xfrm>
          <a:prstGeom prst="rect">
            <a:avLst/>
          </a:prstGeom>
          <a:noFill/>
          <a:ln>
            <a:noFill/>
          </a:ln>
        </p:spPr>
        <p:txBody>
          <a:bodyPr anchorCtr="0" anchor="t" bIns="45000" lIns="90000" spcFirstLastPara="1" rIns="90000" wrap="square" tIns="45000">
            <a:noAutofit/>
          </a:bodyPr>
          <a:lstStyle/>
          <a:p>
            <a:pPr indent="0" lvl="0" marL="0" marR="0" rtl="0" algn="just">
              <a:lnSpc>
                <a:spcPct val="150000"/>
              </a:lnSpc>
              <a:spcBef>
                <a:spcPts val="0"/>
              </a:spcBef>
              <a:spcAft>
                <a:spcPts val="0"/>
              </a:spcAft>
              <a:buNone/>
            </a:pPr>
            <a:r>
              <a:rPr b="0" i="0" lang="pt-BR" sz="3800" u="none" cap="none" strike="noStrike">
                <a:solidFill>
                  <a:srgbClr val="595959"/>
                </a:solidFill>
                <a:latin typeface="Times New Roman"/>
                <a:ea typeface="Times New Roman"/>
                <a:cs typeface="Times New Roman"/>
                <a:sym typeface="Times New Roman"/>
              </a:rPr>
              <a:t>Descrever os resultados</a:t>
            </a:r>
            <a:endParaRPr b="0" i="0" sz="1800" u="none" cap="none" strike="noStrike">
              <a:solidFill>
                <a:srgbClr val="000000"/>
              </a:solidFill>
              <a:latin typeface="Arial"/>
              <a:ea typeface="Arial"/>
              <a:cs typeface="Arial"/>
              <a:sym typeface="Arial"/>
            </a:endParaRPr>
          </a:p>
          <a:p>
            <a:pPr indent="0" lvl="0" marL="0" marR="0" rtl="0" algn="just">
              <a:lnSpc>
                <a:spcPct val="150000"/>
              </a:lnSpc>
              <a:spcBef>
                <a:spcPts val="0"/>
              </a:spcBef>
              <a:spcAft>
                <a:spcPts val="0"/>
              </a:spcAft>
              <a:buNone/>
            </a:pPr>
            <a:r>
              <a:rPr b="0" i="0" lang="pt-BR" sz="3800" u="none" cap="none" strike="noStrike">
                <a:solidFill>
                  <a:srgbClr val="595959"/>
                </a:solidFill>
                <a:latin typeface="Times New Roman"/>
                <a:ea typeface="Times New Roman"/>
                <a:cs typeface="Times New Roman"/>
                <a:sym typeface="Times New Roman"/>
              </a:rPr>
              <a:t>Lorem ipsum dolor sit amet, consectetur adipiscing elit. Nunc quam massa, commodo eget tincidunt et, tincidunt et velit. Aenean scelerisque sapien nec dignissim congue. Vivamus id tempus nisl. Nullam enim nisl, accumsan a augue non, aliquet congue massa. Praesent quis convallis enim. Donec sed lectus nunc. Nulla vel lorem bibendum, laoreet arcu a, imperdiet tellus. Quisque a ullamcorper lorem. Fusce tristique sit amet magna at vestibulum. Nunc non imperdiet justo. Fusce commodo molestie efficitur. Nunc luctus, nunc id vestibulum efficitur, metus orci tempor risus, in pharetra orci dui vel justo. Lorem ipsum dolor sit amet, consectetur adipiscing elit. Nunc quam massa, commodo eget tincidunt et, tincidunt et velit. Aenean scelerisque sapien nec dignissim congue. Vivamus id tempus nisl. Nullam enim nisl, accumsan a augue non, aliquet congue massa. Praesent quis convallis enim. Donec sed lectus nunc. Nulla vel lorem bibendum, laoreet arcu a,.</a:t>
            </a:r>
            <a:endParaRPr b="0" i="0" sz="1800" u="none" cap="none" strike="noStrike">
              <a:solidFill>
                <a:srgbClr val="000000"/>
              </a:solidFill>
              <a:latin typeface="Arial"/>
              <a:ea typeface="Arial"/>
              <a:cs typeface="Arial"/>
              <a:sym typeface="Arial"/>
            </a:endParaRPr>
          </a:p>
        </p:txBody>
      </p:sp>
      <p:sp>
        <p:nvSpPr>
          <p:cNvPr id="73" name="Shape 73"/>
          <p:cNvSpPr/>
          <p:nvPr/>
        </p:nvSpPr>
        <p:spPr>
          <a:xfrm>
            <a:off x="-2160" y="42642719"/>
            <a:ext cx="32398919" cy="559440"/>
          </a:xfrm>
          <a:prstGeom prst="rect">
            <a:avLst/>
          </a:prstGeom>
          <a:solidFill>
            <a:srgbClr val="1C3687"/>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4" name="Shape 74"/>
          <p:cNvSpPr/>
          <p:nvPr/>
        </p:nvSpPr>
        <p:spPr>
          <a:xfrm>
            <a:off x="35280" y="36886319"/>
            <a:ext cx="32293799" cy="577800"/>
          </a:xfrm>
          <a:prstGeom prst="rect">
            <a:avLst/>
          </a:prstGeom>
          <a:noFill/>
          <a:ln>
            <a:noFill/>
          </a:ln>
        </p:spPr>
        <p:txBody>
          <a:bodyPr anchorCtr="0" anchor="t" bIns="45000" lIns="90000" spcFirstLastPara="1" rIns="90000" wrap="square" tIns="45000">
            <a:noAutofit/>
          </a:bodyPr>
          <a:lstStyle/>
          <a:p>
            <a:pPr indent="0" lvl="0" marL="0" marR="0" rtl="0" algn="ctr">
              <a:lnSpc>
                <a:spcPct val="100000"/>
              </a:lnSpc>
              <a:spcBef>
                <a:spcPts val="0"/>
              </a:spcBef>
              <a:spcAft>
                <a:spcPts val="0"/>
              </a:spcAft>
              <a:buNone/>
            </a:pPr>
            <a:r>
              <a:rPr b="0" i="0" lang="pt-BR" sz="3200" u="none" cap="none" strike="noStrike">
                <a:solidFill>
                  <a:srgbClr val="595959"/>
                </a:solidFill>
                <a:latin typeface="Times New Roman"/>
                <a:ea typeface="Times New Roman"/>
                <a:cs typeface="Times New Roman"/>
                <a:sym typeface="Times New Roman"/>
              </a:rPr>
              <a:t>Os autores agradecem a ......</a:t>
            </a:r>
            <a:endParaRPr b="0" i="0" sz="1800" u="none" cap="none" strike="noStrike">
              <a:solidFill>
                <a:srgbClr val="000000"/>
              </a:solidFill>
              <a:latin typeface="Arial"/>
              <a:ea typeface="Arial"/>
              <a:cs typeface="Arial"/>
              <a:sym typeface="Arial"/>
            </a:endParaRPr>
          </a:p>
        </p:txBody>
      </p:sp>
      <p:sp>
        <p:nvSpPr>
          <p:cNvPr id="75" name="Shape 75"/>
          <p:cNvSpPr/>
          <p:nvPr/>
        </p:nvSpPr>
        <p:spPr>
          <a:xfrm>
            <a:off x="-69840" y="35929800"/>
            <a:ext cx="32398919" cy="699840"/>
          </a:xfrm>
          <a:prstGeom prst="rect">
            <a:avLst/>
          </a:prstGeom>
          <a:noFill/>
          <a:ln>
            <a:noFill/>
          </a:ln>
        </p:spPr>
        <p:txBody>
          <a:bodyPr anchorCtr="0" anchor="t" bIns="45000" lIns="90000" spcFirstLastPara="1" rIns="90000" wrap="square" tIns="45000">
            <a:noAutofit/>
          </a:bodyPr>
          <a:lstStyle/>
          <a:p>
            <a:pPr indent="0" lvl="0" marL="0" marR="0" rtl="0" algn="ctr">
              <a:lnSpc>
                <a:spcPct val="150000"/>
              </a:lnSpc>
              <a:spcBef>
                <a:spcPts val="0"/>
              </a:spcBef>
              <a:spcAft>
                <a:spcPts val="0"/>
              </a:spcAft>
              <a:buNone/>
            </a:pPr>
            <a:r>
              <a:rPr b="1" i="0" lang="pt-BR" sz="4000" u="none" cap="none" strike="noStrike">
                <a:solidFill>
                  <a:srgbClr val="1C3687"/>
                </a:solidFill>
                <a:latin typeface="Times New Roman"/>
                <a:ea typeface="Times New Roman"/>
                <a:cs typeface="Times New Roman"/>
                <a:sym typeface="Times New Roman"/>
              </a:rPr>
              <a:t>AGRADECIMENTOS (NÃO OBRIGATÓRIO)</a:t>
            </a:r>
            <a:endParaRPr b="0" i="0" sz="1800" u="none" cap="none" strike="noStrike">
              <a:solidFill>
                <a:srgbClr val="000000"/>
              </a:solidFill>
              <a:latin typeface="Arial"/>
              <a:ea typeface="Arial"/>
              <a:cs typeface="Arial"/>
              <a:sym typeface="Arial"/>
            </a:endParaRPr>
          </a:p>
        </p:txBody>
      </p:sp>
      <p:pic>
        <p:nvPicPr>
          <p:cNvPr id="76" name="Shape 76"/>
          <p:cNvPicPr preferRelativeResize="0"/>
          <p:nvPr/>
        </p:nvPicPr>
        <p:blipFill rotWithShape="1">
          <a:blip r:embed="rId3">
            <a:alphaModFix/>
          </a:blip>
          <a:srcRect b="0" l="0" r="0" t="0"/>
          <a:stretch/>
        </p:blipFill>
        <p:spPr>
          <a:xfrm>
            <a:off x="14399641" y="792000"/>
            <a:ext cx="4104360" cy="3871800"/>
          </a:xfrm>
          <a:prstGeom prst="rect">
            <a:avLst/>
          </a:prstGeom>
          <a:noFill/>
          <a:ln>
            <a:noFill/>
          </a:ln>
        </p:spPr>
      </p:pic>
      <p:pic>
        <p:nvPicPr>
          <p:cNvPr id="77" name="Shape 77"/>
          <p:cNvPicPr preferRelativeResize="0"/>
          <p:nvPr/>
        </p:nvPicPr>
        <p:blipFill rotWithShape="1">
          <a:blip r:embed="rId3">
            <a:alphaModFix/>
          </a:blip>
          <a:srcRect b="0" l="0" r="0" t="0"/>
          <a:stretch/>
        </p:blipFill>
        <p:spPr>
          <a:xfrm>
            <a:off x="14291641" y="792000"/>
            <a:ext cx="4248360" cy="4104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